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DE1"/>
    <a:srgbClr val="E4EFE6"/>
    <a:srgbClr val="F4F6ED"/>
    <a:srgbClr val="FFF1EA"/>
    <a:srgbClr val="FFE4DE"/>
    <a:srgbClr val="FFFFFF"/>
    <a:srgbClr val="FBE5E6"/>
    <a:srgbClr val="94C748"/>
    <a:srgbClr val="68ACDF"/>
    <a:srgbClr val="1E46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812" y="2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E0B6395E-F15E-761A-7AF1-139A125B90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" t="673" r="894" b="1010"/>
          <a:stretch/>
        </p:blipFill>
        <p:spPr>
          <a:xfrm>
            <a:off x="1645607" y="0"/>
            <a:ext cx="58527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87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202</TotalTime>
  <Words>0</Words>
  <Application>Microsoft Office PowerPoint</Application>
  <PresentationFormat>화면 슬라이드 쇼(4:3)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23</cp:revision>
  <dcterms:created xsi:type="dcterms:W3CDTF">2024-11-29T07:51:56Z</dcterms:created>
  <dcterms:modified xsi:type="dcterms:W3CDTF">2025-01-17T05:44:55Z</dcterms:modified>
</cp:coreProperties>
</file>